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8063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Market Basket Analysis (MBA)?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3096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item relationships in purchase transactions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Applied in retail, e-commerce, and marketing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Goal: Identify frequently bought together items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70226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cases: cross-selling, product placement, customer insights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59618"/>
            <a:ext cx="86565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Collection and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138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866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 transactions with 4 item columns each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Items include Wine, Chips, Bread, Milk, etc.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9138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4866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Converted to binary matrix using pd.get_dummies()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for applying Apriori algorithm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25385"/>
            <a:ext cx="73078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Apriori Algorithm 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1630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32374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Frequent Itemsets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723561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Identifies item sets appearing often in transactions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31630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1391" y="32374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3723561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Support, Confidence, Lift explain item relationships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19695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62326" y="52713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Assumption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75750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subsets of frequent itemsets are also frequent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972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Interpreting Association Rules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390061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066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 Rule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9276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{Wine, Chips} ⇒ {Bread}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689985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065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Support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39269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Frequency of all items together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989909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206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Confidence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69261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Probability of Bread given Wine &amp; Chips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6289834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66461" y="65064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Lift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66461" y="6992541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Rule strength over chance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39140"/>
            <a:ext cx="587466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Rule Evaluation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776770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19933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2479477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with A &amp; B ÷ total transactions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3259336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74884" y="34759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Confidence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74884" y="3962043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Support(A &amp; B) ÷ Support(A)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41902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Lift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444609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Confidence ÷ Support(B)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224468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74884" y="6441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Interpretation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74884" y="6927175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Lift &gt; 1 means strong positive association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888456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Deriving Meaningful Business Rules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Discovered Rules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{Wine, Chips} ⇒ Bread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{Milk} ⇒ Bread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Actions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Co-locate complementary items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promotions on pairs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Bundle offers for cross-selling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17896"/>
            <a:ext cx="976133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Applications of Market Basket Analysis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519338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5284113"/>
            <a:ext cx="2317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Retail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16499" y="5770245"/>
            <a:ext cx="23171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shelf layout &amp; product placement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42" y="519338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62632" y="5284113"/>
            <a:ext cx="2317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E-commerce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862632" y="5770245"/>
            <a:ext cx="231719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“Frequently Bought Together” recommendations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5193387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08764" y="5284113"/>
            <a:ext cx="2317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08764" y="5770245"/>
            <a:ext cx="231719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promotions &amp; cross-selling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6707" y="5193387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54897" y="5284113"/>
            <a:ext cx="231719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Finance &amp; Telecom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54897" y="6126480"/>
            <a:ext cx="23171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 co-purchased services and bundles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21800"/>
            <a:ext cx="67394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59430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245632" y="30594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545562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MBA reveals hidden buying patterns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4108847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570553" y="41088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Implementation Tips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4594979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larger datasets, tune thresholds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5158264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8955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644396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with mlxtend, integrate recommendations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2025-05-07T05:25:59Z</dcterms:created>
  <dcterms:modified xsi:type="dcterms:W3CDTF">2025-05-07T05:25:59Z</dcterms:modified>
</cp:coreProperties>
</file>